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FD364B-1FB5-49A1-AEBA-24D596E77AE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78A873-3A1E-413F-80E3-805AD128ABB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5D9FBA-EFAE-4F32-840A-751847E5705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36FEB1-2E04-4739-A5AF-1D6E9056C1B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7CF3EC-57A1-47E3-8081-BBC16CAD1A9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8ED93C-0C98-47D9-8FF5-51A56E2BAF6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457D7B-A9A3-4579-B535-3C64D60D07D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ED55E7-8444-49F7-83B9-3F014A260EC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978020-12DD-4766-A80E-F3418D4670A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806993-A663-4CE1-BDD8-30DF8C60C3B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F9DE39-3283-4CDC-B403-7EEA2908E2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B323DA-3AAF-4959-B247-28D5CE34DF5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D2E2DB0-926D-418C-A3BA-4F3063EFD10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15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03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4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05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06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2024-09-02T16:38:40Z</dcterms:modified>
  <cp:revision>18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